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làudia Valverde Sanch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bold.fntdata"/><Relationship Id="rId10" Type="http://schemas.openxmlformats.org/officeDocument/2006/relationships/slide" Target="slides/slide4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14T22:52:17.539">
    <p:pos x="244" y="288"/>
    <p:text>@jaajaaje@gmail.com ? no se que dir de extreme i soft. Millor explicar amb data augmentation?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227c4bf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227c4bf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1b3588a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1b3588a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227c4bf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227c4bf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227c4bf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227c4bf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1b3588a1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1b3588a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f096d58ea_4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f096d58ea_4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f096d58ea_4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f096d58ea_4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b3588a1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b3588a1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31964c5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31964c5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nse com posa rl fons blanc ajlfnfdgkj,wenfsbd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f096d58ea_4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f096d58ea_4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1b3588a1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1b3588a1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f096d58ea_4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f096d58ea_4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nse com posa rl fons blanc ajlfnfdgkj,wenfsbd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31964c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31964c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nse com posa rl fons blanc ajlfnfdgkj,wenfsbd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f096d58ea_4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f096d58ea_4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nse com posa rl fons blanc ajlfnfdgkj,wenfsbd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f096d58ea_4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f096d58ea_4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nse com posa rl fons blanc ajlfnfdgkj,wenfsbd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f096d58ea_4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f096d58ea_4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f096d58ea_4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f096d58ea_4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1b3588a1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1b3588a1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f096d58ea_4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f096d58ea_4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227c4bf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227c4bf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227c4bfa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227c4bf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227c4bf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227c4bf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227c4bf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227c4bf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227c4bf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227c4bf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1"/>
                </a:solidFill>
              </a:rPr>
              <a:t>Age Perception Challenge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333">
                <a:solidFill>
                  <a:schemeClr val="accent1"/>
                </a:solidFill>
              </a:rPr>
              <a:t>Task 1</a:t>
            </a:r>
            <a:endParaRPr b="1" sz="3333">
              <a:solidFill>
                <a:schemeClr val="accent1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Computer Vision 2023-2024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Joel Dieguez and Clàudia Valverde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0" y="3048200"/>
            <a:ext cx="8839198" cy="10641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90500" y="1302575"/>
            <a:ext cx="8423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-419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ombinations</a:t>
            </a:r>
            <a:r>
              <a:rPr lang="es-419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transformations based on random probabilities function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79" y="2010325"/>
            <a:ext cx="8839335" cy="10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13" y="4064650"/>
            <a:ext cx="8839365" cy="10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1 -&gt; </a:t>
            </a:r>
            <a:r>
              <a:rPr lang="es-419">
                <a:solidFill>
                  <a:schemeClr val="accent4"/>
                </a:solidFill>
              </a:rPr>
              <a:t>extreme and soft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646175" y="1430175"/>
            <a:ext cx="6998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rabicParenR"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Testing data augmentation with ResNet50 stage 1 model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00" y="2318375"/>
            <a:ext cx="6235500" cy="2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330000" y="3049125"/>
            <a:ext cx="284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age_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validation set) = 4.520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- 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-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age_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TEST set) = 4.815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646175" y="1430175"/>
            <a:ext cx="6998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2) Stage 1 ResNet50 with </a:t>
            </a:r>
            <a:r>
              <a:rPr b="1"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activation for fc layers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2266950"/>
            <a:ext cx="5826326" cy="2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354368" y="2987199"/>
            <a:ext cx="292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 (model leaky relu, validation set) = 4.290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-----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 (model leaky relu, TEST set) = 5.219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646175" y="1430175"/>
            <a:ext cx="6998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3) Xception model pre-trained on ImageNet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50" y="2214175"/>
            <a:ext cx="5895724" cy="19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6111250" y="2912625"/>
            <a:ext cx="296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leaky relu, validation set) = 6.811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- -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leaky relu, TEST set) = 8.134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2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41039" l="0" r="0" t="5924"/>
          <a:stretch/>
        </p:blipFill>
        <p:spPr>
          <a:xfrm>
            <a:off x="0" y="1348300"/>
            <a:ext cx="8252450" cy="328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252450" y="2209800"/>
            <a:ext cx="853500" cy="198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stacking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8252450" y="3657625"/>
            <a:ext cx="853500" cy="350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2 - fine-tuning plots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5" y="1482800"/>
            <a:ext cx="4155400" cy="1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870525" y="2857900"/>
            <a:ext cx="300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age_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validation set) = 2.976</a:t>
            </a:r>
            <a:endParaRPr sz="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5" y="3408073"/>
            <a:ext cx="4155400" cy="136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870525" y="4773275"/>
            <a:ext cx="300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age_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validation set) = 3.122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472450" y="140207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1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472450" y="3337550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2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675" y="1482800"/>
            <a:ext cx="4155400" cy="1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4988600" y="140207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3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569025" y="2865550"/>
            <a:ext cx="275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age_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validation set) = 5.915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592" y="3408075"/>
            <a:ext cx="4125483" cy="13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551338" y="4773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2"/>
                </a:solidFill>
              </a:rPr>
              <a:t>MAE (model age_</a:t>
            </a:r>
            <a:r>
              <a:rPr lang="es-419" sz="900">
                <a:solidFill>
                  <a:schemeClr val="dk2"/>
                </a:solidFill>
              </a:rPr>
              <a:t>ethnicity</a:t>
            </a:r>
            <a:r>
              <a:rPr lang="es-419" sz="900">
                <a:solidFill>
                  <a:schemeClr val="dk2"/>
                </a:solidFill>
              </a:rPr>
              <a:t>, validation set) = 8.171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988600" y="3337550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4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2714625" y="1402075"/>
            <a:ext cx="55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00">
                <a:highlight>
                  <a:schemeClr val="dk1"/>
                </a:highlight>
              </a:rPr>
              <a:t>Group</a:t>
            </a:r>
            <a:r>
              <a:rPr b="1" lang="es-419" sz="400">
                <a:highlight>
                  <a:schemeClr val="dk1"/>
                </a:highlight>
              </a:rPr>
              <a:t> </a:t>
            </a:r>
            <a:r>
              <a:rPr b="1" lang="es-419" sz="600">
                <a:highlight>
                  <a:schemeClr val="dk1"/>
                </a:highlight>
              </a:rPr>
              <a:t>1</a:t>
            </a:r>
            <a:endParaRPr b="1" sz="6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495300" y="1844050"/>
            <a:ext cx="853500" cy="198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stacking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495300" y="3482375"/>
            <a:ext cx="853500" cy="350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762000" y="2133150"/>
            <a:ext cx="521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AutoNum type="arabicParenR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stack fine-tuned predictions (creating new feature)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AutoNum type="arabicParenR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 meta-model → </a:t>
            </a:r>
            <a:r>
              <a:rPr b="1"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RandomForestRegressor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AutoNum type="arabicParenR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make final predictions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981700" y="2225400"/>
            <a:ext cx="311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MAE (model </a:t>
            </a:r>
            <a:r>
              <a:rPr lang="es-419" sz="1000">
                <a:solidFill>
                  <a:schemeClr val="dk2"/>
                </a:solidFill>
              </a:rPr>
              <a:t>age_ethnicity</a:t>
            </a:r>
            <a:r>
              <a:rPr lang="es-419" sz="1000">
                <a:solidFill>
                  <a:schemeClr val="dk2"/>
                </a:solidFill>
              </a:rPr>
              <a:t>, validation set) = 2.778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 - - -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MAE (TEST set) = 6.277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762000" y="3999375"/>
            <a:ext cx="521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that computes a weighted probability depending on the group of age the prediction has been made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5949525" y="3954800"/>
            <a:ext cx="348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MAE (model age_</a:t>
            </a:r>
            <a:r>
              <a:rPr lang="es-419" sz="1000">
                <a:solidFill>
                  <a:schemeClr val="dk2"/>
                </a:solidFill>
              </a:rPr>
              <a:t>ethnicity</a:t>
            </a:r>
            <a:r>
              <a:rPr lang="es-419" sz="1000">
                <a:solidFill>
                  <a:schemeClr val="dk2"/>
                </a:solidFill>
              </a:rPr>
              <a:t>, validation set) = 7.483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- - - -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</a:rPr>
              <a:t>MAE (TEST set) = 9.054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41039" l="0" r="0" t="5924"/>
          <a:stretch/>
        </p:blipFill>
        <p:spPr>
          <a:xfrm>
            <a:off x="5588475" y="0"/>
            <a:ext cx="3555526" cy="14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53632" l="0" r="0" t="2813"/>
          <a:stretch/>
        </p:blipFill>
        <p:spPr>
          <a:xfrm>
            <a:off x="480050" y="1592575"/>
            <a:ext cx="8368200" cy="273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3 - data augmentation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88" y="1210028"/>
            <a:ext cx="6011425" cy="19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075" y="3457375"/>
            <a:ext cx="5885850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87900" y="1947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72075"/>
            <a:ext cx="3368831" cy="1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000" y="1272065"/>
            <a:ext cx="4541126" cy="110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000" y="3952004"/>
            <a:ext cx="4541126" cy="1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88" y="3959276"/>
            <a:ext cx="3401447" cy="11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000" y="2617225"/>
            <a:ext cx="4541126" cy="109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900" y="2615400"/>
            <a:ext cx="3368824" cy="11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4375" y="117442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Split 1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64375" y="244952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Split 2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64375" y="379157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Split 3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Data Augmentation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Experiment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LcParenR"/>
            </a:pPr>
            <a:r>
              <a:rPr lang="es-419"/>
              <a:t>Testing data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LcParenR"/>
            </a:pPr>
            <a:r>
              <a:rPr lang="es-419"/>
              <a:t>Leaky-ReLu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LcParenR"/>
            </a:pPr>
            <a:r>
              <a:rPr lang="es-419"/>
              <a:t>Xception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Experiment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Experiment 3 </a:t>
            </a:r>
            <a:r>
              <a:rPr i="1" lang="es-419"/>
              <a:t>(the chosen one)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arenR"/>
            </a:pPr>
            <a:r>
              <a:rPr lang="es-419"/>
              <a:t>Conclusions and Future Work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80000" y="1899001"/>
            <a:ext cx="40452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3 - </a:t>
            </a:r>
            <a:r>
              <a:rPr lang="es-419">
                <a:solidFill>
                  <a:schemeClr val="accent4"/>
                </a:solidFill>
              </a:rPr>
              <a:t>Training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-553" r="0" t="53799"/>
          <a:stretch/>
        </p:blipFill>
        <p:spPr>
          <a:xfrm>
            <a:off x="100963" y="1490750"/>
            <a:ext cx="8942076" cy="308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3 - </a:t>
            </a:r>
            <a:r>
              <a:rPr lang="es-419">
                <a:solidFill>
                  <a:schemeClr val="accent4"/>
                </a:solidFill>
              </a:rPr>
              <a:t>Training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13" y="1176425"/>
            <a:ext cx="3924677" cy="12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5469438" y="1656460"/>
            <a:ext cx="265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 epochs w/ 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early</a:t>
            </a: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stopping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stage 1, validation set) = 5.192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013" y="2475175"/>
            <a:ext cx="3924677" cy="12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5443688" y="2927325"/>
            <a:ext cx="37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 epochs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stage 2, validation set) = 4.929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000" y="3773925"/>
            <a:ext cx="3924692" cy="12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5522463" y="4253950"/>
            <a:ext cx="27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 epochs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(model stage 3, validation set) = 4.621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6">
            <a:alphaModFix/>
          </a:blip>
          <a:srcRect b="0" l="-553" r="0" t="53799"/>
          <a:stretch/>
        </p:blipFill>
        <p:spPr>
          <a:xfrm>
            <a:off x="5785217" y="54900"/>
            <a:ext cx="3254774" cy="112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356600" y="1741950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Stage 1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356600" y="3089775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Stage 2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356600" y="4339450"/>
            <a:ext cx="701100" cy="167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Stage 3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Experiment 3 - Results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25" y="1945051"/>
            <a:ext cx="7613149" cy="1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Final Results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63" y="1757798"/>
            <a:ext cx="6997075" cy="20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Conclusions and Future Work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1539225" y="1592550"/>
            <a:ext cx="66903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Limitations</a:t>
            </a:r>
            <a:endParaRPr b="1" sz="15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Challenges in improving the starting-kit model and addressing biases effectively</a:t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Hard to obtain well represented datasets</a:t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Overfitting</a:t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Time and computation limitations</a:t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Future Work</a:t>
            </a:r>
            <a:endParaRPr b="1" sz="15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Improve model and training strategy</a:t>
            </a:r>
            <a:endParaRPr sz="1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Slab"/>
              <a:buChar char="●"/>
            </a:pPr>
            <a:r>
              <a:rPr lang="es-419" sz="1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Explore regularization techniques and hyperparameters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87900" y="2228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Thanks, 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Analysis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978"/>
            <a:ext cx="9144000" cy="300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Analysis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50" y="15000"/>
            <a:ext cx="5111023" cy="129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325" y="1279250"/>
            <a:ext cx="5111023" cy="129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975" y="2543500"/>
            <a:ext cx="5111023" cy="1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2975" y="3836198"/>
            <a:ext cx="5111025" cy="127932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87900" y="1814850"/>
            <a:ext cx="26295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Group 1: 	0 - 20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Group 2: 	21 - 40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Group 3: 	41 - 60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Group 4: 	61 - 100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39700" y="1440950"/>
            <a:ext cx="2532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Sharpness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0" y="2291225"/>
            <a:ext cx="8839200" cy="137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39700" y="1440950"/>
            <a:ext cx="2532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Color modification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3375"/>
            <a:ext cx="8839200" cy="2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39700" y="1440950"/>
            <a:ext cx="3108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Linear transformations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1959"/>
            <a:ext cx="9144001" cy="160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39700" y="1440950"/>
            <a:ext cx="2532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2450"/>
            <a:ext cx="8839200" cy="283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Data Augmentation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900" y="1630650"/>
            <a:ext cx="3278175" cy="3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